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6E03-178A-F1E1-4812-1ECA309CFD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6566C9-9096-76D7-4963-A5FBB88AEB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DADB-80F4-7CD3-3F02-B471A74D1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F0AB6-22E6-D161-0520-FBF33C62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5FE07-1F38-57FB-2C5E-1F5A0425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8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E3421-830D-96D6-05FC-F363D1FF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96FD3-F1F9-6D83-D5EA-B91ED85CF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44F22-5876-99D1-1F2D-1E1BAC544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85800-CD97-B25C-293F-3F041CBC8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9654-1195-BB02-710E-CC36606C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3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687798-9A43-60E1-0572-9F22DC145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541FA-70F2-18A7-E7DF-1F6864643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9AEE1-BE10-6370-833F-96C8B9B4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71649-B4ED-E8E5-DB26-42BFD133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E2D24-61B6-8D84-D56E-AA5C5D65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5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6F2B-4915-22C3-D298-23F9DD33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18E20-37EA-17F4-4B8C-19E38EBBF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C2C07-B65C-962C-DA64-88D4B1557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7E302-A041-33D8-5ADB-5F990A16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3D38A-41F9-4FBA-A439-059087DF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3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8D43-1E34-2C3B-769E-8D190CDF6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6D242-53AB-7EFB-07A1-82CDBD220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DCF41-2C31-21A9-00CF-38ADDA4D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B2609-AB25-23DA-E97F-2D4F31D18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E2261-8405-95FE-6866-30A44A2F3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7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1D00-2743-691C-3445-4F411295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9938-D7EB-B15A-DC78-6D9795C29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EE94B-AC67-653B-1E07-F473E4242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C965E2-377C-86CE-EE97-1A8367EA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7829-EA7F-D0F6-0E6E-C106E52E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9471E-16B0-DFD8-7066-C3EDC197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3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E7770-73AB-2602-F7F7-BCADA50A7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F3887-5CEC-57A7-B890-60B3FF9E4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121F7-2789-65CB-A8BB-CE322D5B2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10BEE-B407-5D84-BA66-BBEE8C2E0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A925F-8E4F-E073-4E70-11373BF9F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BAD4D5-38F0-F8D9-136D-62B101C51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3FB0C-B089-6C09-1F05-EF2EC98E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C88AAC-DBA0-C9A9-6B08-D139F37D3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8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0008C-0C15-3560-AC2B-080A9642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D3D686-6ED9-84EE-9F65-CC3F8683B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5C4D6-0384-9C29-CF75-C00B36F28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B71F4-775A-A7F9-6288-D18B4E5A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146EFA-F1D4-12A9-EE41-E2131217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093A1-1B8F-2479-AB72-C5FAD62D7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400E8-9BA7-199F-6159-F71C50A2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3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573EB-EB4A-196C-F107-1CA441A4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7B5B7-7862-EA0A-F203-B72C2059A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DA79-F6F5-027C-143D-2DE850985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326B4-0ABA-2A63-4E41-7C046A07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ABC19-3692-8F4D-5FD0-6FC3CCC6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D1E5B-CEB1-BF44-A00C-3599220D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9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5693-78E1-1420-E1CC-8225C13A3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3C2434-759F-09A7-3D2F-34B9B2D4B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4453F2-6C19-DFCB-487B-0220BFD05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39998-5AD9-240A-042A-D03420E49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0F5-05F1-859B-0809-747DD6AEE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B68D1-01AA-94AD-E79A-38677E1F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2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C15DB6-72F4-803E-611E-AE26F4D86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8F9EE-35E7-55DB-DC19-44D4227D0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422A9-DC6F-7886-EE47-D8472E271C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EEDC0-D42B-4C99-8B02-F6C2A1EB41D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FE95F-D3E2-8CFD-2A74-DAE54B174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FA61A-1FA4-701B-B659-9D2C8CD43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75D57-B2CB-4C56-A10D-872885CD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0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D0AC-DEC0-14D4-61AD-ACF2C615A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  <a:latin typeface="Arial Black" panose="020B0A04020102020204" pitchFamily="34" charset="0"/>
              </a:rPr>
              <a:t>ΒΙΒΛΙΟΘΗΚΕΣ</a:t>
            </a:r>
            <a:endParaRPr lang="en-US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7FA10-C9DF-6B4C-F827-2FF9834635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800" dirty="0">
                <a:solidFill>
                  <a:srgbClr val="002060"/>
                </a:solidFill>
                <a:latin typeface="Arial Black" panose="020B0A04020102020204" pitchFamily="34" charset="0"/>
              </a:rPr>
              <a:t>ΚΑΙ ΒΙΒΛΙΑ</a:t>
            </a:r>
            <a:endParaRPr lang="en-US" sz="4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FC86F3-A793-CFC8-7C7E-5738AC4C4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310" y="1555879"/>
            <a:ext cx="5519225" cy="3090766"/>
          </a:xfrm>
          <a:prstGeom prst="rect">
            <a:avLst/>
          </a:prstGeom>
        </p:spPr>
      </p:pic>
      <p:pic>
        <p:nvPicPr>
          <p:cNvPr id="7" name="Picture 6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F3D2A3A1-6572-2DEE-9A02-8D2A0DF92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657" y="1359062"/>
            <a:ext cx="3617654" cy="3617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95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7893BF49-4792-37B9-3F08-6C9C45FF1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040" y="1164721"/>
            <a:ext cx="3283890" cy="3254829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E28FB35-901F-A2C3-6831-06C26CED8B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001" y="1088473"/>
            <a:ext cx="3407327" cy="3407327"/>
          </a:xfrm>
          <a:prstGeom prst="rect">
            <a:avLst/>
          </a:prstGeom>
        </p:spPr>
      </p:pic>
      <p:pic>
        <p:nvPicPr>
          <p:cNvPr id="7" name="Picture 6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4096547E-1C6D-4A40-F4D7-EBE7897A18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024" y="738090"/>
            <a:ext cx="3577993" cy="375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601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397526F-102D-E369-787A-CDB512B6B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712" y="1387053"/>
            <a:ext cx="4185749" cy="4185749"/>
          </a:xfrm>
          <a:prstGeom prst="rect">
            <a:avLst/>
          </a:prstGeom>
        </p:spPr>
      </p:pic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E3C68EC-1B2B-D970-F855-2A5E7362A7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43" y="1003720"/>
            <a:ext cx="3913422" cy="422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785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A975F1B1-AE06-0C48-FCA5-F3C58594D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857" y="0"/>
            <a:ext cx="3606379" cy="3590351"/>
          </a:xfrm>
          <a:prstGeom prst="rect">
            <a:avLst/>
          </a:prstGeom>
        </p:spPr>
      </p:pic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EE931874-2B42-650A-7154-8A537B669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853" y="3757895"/>
            <a:ext cx="5678721" cy="2803868"/>
          </a:xfrm>
          <a:prstGeom prst="rect">
            <a:avLst/>
          </a:prstGeom>
        </p:spPr>
      </p:pic>
      <p:pic>
        <p:nvPicPr>
          <p:cNvPr id="7" name="Picture 6" descr="Calendar&#10;&#10;Description automatically generated with low confidence">
            <a:extLst>
              <a:ext uri="{FF2B5EF4-FFF2-40B4-BE49-F238E27FC236}">
                <a16:creationId xmlns:a16="http://schemas.microsoft.com/office/drawing/2014/main" id="{26453E73-BA50-E77E-AE28-590016E3E5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37" y="502687"/>
            <a:ext cx="3696144" cy="46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94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E19F431-3F35-18F3-587E-D31EE644F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474" y="1562100"/>
            <a:ext cx="4790837" cy="3653712"/>
          </a:xfrm>
          <a:prstGeom prst="rect">
            <a:avLst/>
          </a:prstGeom>
        </p:spPr>
      </p:pic>
      <p:pic>
        <p:nvPicPr>
          <p:cNvPr id="5" name="Picture 4" descr="Calendar&#10;&#10;Description automatically generated">
            <a:extLst>
              <a:ext uri="{FF2B5EF4-FFF2-40B4-BE49-F238E27FC236}">
                <a16:creationId xmlns:a16="http://schemas.microsoft.com/office/drawing/2014/main" id="{1479A813-B90E-7FC3-BB98-7CA1F0789B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261" y="631274"/>
            <a:ext cx="4564162" cy="458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58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C491A49E-74DD-838F-953A-002A6A4AD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182" y="2846524"/>
            <a:ext cx="2651738" cy="3746106"/>
          </a:xfrm>
          <a:prstGeom prst="rect">
            <a:avLst/>
          </a:prstGeom>
        </p:spPr>
      </p:pic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1A3E8BD2-EC75-9FB4-6384-A54DF08ED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413" y="3118036"/>
            <a:ext cx="2866881" cy="2854139"/>
          </a:xfrm>
          <a:prstGeom prst="rect">
            <a:avLst/>
          </a:prstGeom>
        </p:spPr>
      </p:pic>
      <p:pic>
        <p:nvPicPr>
          <p:cNvPr id="7" name="Picture 6" descr="Calendar&#10;&#10;Description automatically generated">
            <a:extLst>
              <a:ext uri="{FF2B5EF4-FFF2-40B4-BE49-F238E27FC236}">
                <a16:creationId xmlns:a16="http://schemas.microsoft.com/office/drawing/2014/main" id="{3B1AA924-D331-825F-7643-1D015C682A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220" y="161633"/>
            <a:ext cx="3267367" cy="3267367"/>
          </a:xfrm>
          <a:prstGeom prst="rect">
            <a:avLst/>
          </a:prstGeom>
        </p:spPr>
      </p:pic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CE01882-8F42-6E19-BEC4-BF3CBFDB76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239" y="603282"/>
            <a:ext cx="2568299" cy="256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143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alendar&#10;&#10;Description automatically generated">
            <a:extLst>
              <a:ext uri="{FF2B5EF4-FFF2-40B4-BE49-F238E27FC236}">
                <a16:creationId xmlns:a16="http://schemas.microsoft.com/office/drawing/2014/main" id="{3F95285E-F365-652C-EF1B-D493919E48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86" y="1082351"/>
            <a:ext cx="3117802" cy="3531539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C17F0BCE-651C-D67B-7BEF-838BE3599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607" y="761903"/>
            <a:ext cx="4443404" cy="4463240"/>
          </a:xfrm>
          <a:prstGeom prst="rect">
            <a:avLst/>
          </a:prstGeom>
        </p:spPr>
      </p:pic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5796B05D-D7F9-EE88-83CE-62B9676413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3" y="267974"/>
            <a:ext cx="3433533" cy="45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212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78DD6E6-BAE1-A5A0-052D-578A6F7E4F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69" y="905891"/>
            <a:ext cx="5253135" cy="522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50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indoor, room&#10;&#10;Description automatically generated">
            <a:extLst>
              <a:ext uri="{FF2B5EF4-FFF2-40B4-BE49-F238E27FC236}">
                <a16:creationId xmlns:a16="http://schemas.microsoft.com/office/drawing/2014/main" id="{52980329-79C2-5AA5-D1A8-CE659FC68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494" y="787068"/>
            <a:ext cx="8388220" cy="469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2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library, room, scene&#10;&#10;Description automatically generated">
            <a:extLst>
              <a:ext uri="{FF2B5EF4-FFF2-40B4-BE49-F238E27FC236}">
                <a16:creationId xmlns:a16="http://schemas.microsoft.com/office/drawing/2014/main" id="{B10C0C49-9052-F6A6-A95F-6ACC7E5EF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42" y="496236"/>
            <a:ext cx="8668138" cy="576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62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helf, shop&#10;&#10;Description automatically generated">
            <a:extLst>
              <a:ext uri="{FF2B5EF4-FFF2-40B4-BE49-F238E27FC236}">
                <a16:creationId xmlns:a16="http://schemas.microsoft.com/office/drawing/2014/main" id="{C31C2B32-56B1-B50E-4E10-52995FF41E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79" y="615820"/>
            <a:ext cx="8110172" cy="60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3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4A99388A-24F0-EA4C-6623-FB88A4616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807" y="590424"/>
            <a:ext cx="4339156" cy="579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3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everal&#10;&#10;Description automatically generated">
            <a:extLst>
              <a:ext uri="{FF2B5EF4-FFF2-40B4-BE49-F238E27FC236}">
                <a16:creationId xmlns:a16="http://schemas.microsoft.com/office/drawing/2014/main" id="{A95F74B7-6535-FA49-28C8-60D51C6230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734" y="578498"/>
            <a:ext cx="4646237" cy="62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67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library, room, scene&#10;&#10;Description automatically generated">
            <a:extLst>
              <a:ext uri="{FF2B5EF4-FFF2-40B4-BE49-F238E27FC236}">
                <a16:creationId xmlns:a16="http://schemas.microsoft.com/office/drawing/2014/main" id="{CC67C897-DA69-DEF6-4B68-A39C9B354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502" y="508654"/>
            <a:ext cx="8924425" cy="593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5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children sitting in a library&#10;&#10;Description automatically generated with low confidence">
            <a:extLst>
              <a:ext uri="{FF2B5EF4-FFF2-40B4-BE49-F238E27FC236}">
                <a16:creationId xmlns:a16="http://schemas.microsoft.com/office/drawing/2014/main" id="{93319669-C101-5460-AFC2-956F42A4F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73" y="707088"/>
            <a:ext cx="7361854" cy="544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376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wall, floor, indoor, room&#10;&#10;Description automatically generated">
            <a:extLst>
              <a:ext uri="{FF2B5EF4-FFF2-40B4-BE49-F238E27FC236}">
                <a16:creationId xmlns:a16="http://schemas.microsoft.com/office/drawing/2014/main" id="{27FFF1ED-EB0A-85E6-D6B8-A8142336C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1" y="477332"/>
            <a:ext cx="8117633" cy="608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8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</Words>
  <Application>Microsoft Office PowerPoint</Application>
  <PresentationFormat>Widescreen</PresentationFormat>
  <Paragraphs>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Office Theme</vt:lpstr>
      <vt:lpstr>ΒΙΒΛΙΟΘΗΚΕΣ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ΒΙΒΛΙΟΘΗΚΕΣ</dc:title>
  <dc:creator>Voula Patramani</dc:creator>
  <cp:lastModifiedBy>Voula Patramani</cp:lastModifiedBy>
  <cp:revision>1</cp:revision>
  <dcterms:created xsi:type="dcterms:W3CDTF">2023-03-19T13:49:47Z</dcterms:created>
  <dcterms:modified xsi:type="dcterms:W3CDTF">2023-03-19T14:17:42Z</dcterms:modified>
</cp:coreProperties>
</file>